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75" d="100"/>
          <a:sy n="75" d="100"/>
        </p:scale>
        <p:origin x="432" y="-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1AC4-211D-47CB-A7FF-18E262BA79BB}" type="datetimeFigureOut">
              <a:rPr kumimoji="1" lang="ja-JP" altLang="en-US" smtClean="0"/>
              <a:t>2019/4/9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C5AC-917F-49B2-A71E-EFDBE39BC4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9509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1AC4-211D-47CB-A7FF-18E262BA79BB}" type="datetimeFigureOut">
              <a:rPr kumimoji="1" lang="ja-JP" altLang="en-US" smtClean="0"/>
              <a:t>2019/4/9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C5AC-917F-49B2-A71E-EFDBE39BC4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141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1AC4-211D-47CB-A7FF-18E262BA79BB}" type="datetimeFigureOut">
              <a:rPr kumimoji="1" lang="ja-JP" altLang="en-US" smtClean="0"/>
              <a:t>2019/4/9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C5AC-917F-49B2-A71E-EFDBE39BC4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5293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1AC4-211D-47CB-A7FF-18E262BA79BB}" type="datetimeFigureOut">
              <a:rPr kumimoji="1" lang="ja-JP" altLang="en-US" smtClean="0"/>
              <a:t>2019/4/9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C5AC-917F-49B2-A71E-EFDBE39BC4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0636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1AC4-211D-47CB-A7FF-18E262BA79BB}" type="datetimeFigureOut">
              <a:rPr kumimoji="1" lang="ja-JP" altLang="en-US" smtClean="0"/>
              <a:t>2019/4/9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C5AC-917F-49B2-A71E-EFDBE39BC4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14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1AC4-211D-47CB-A7FF-18E262BA79BB}" type="datetimeFigureOut">
              <a:rPr kumimoji="1" lang="ja-JP" altLang="en-US" smtClean="0"/>
              <a:t>2019/4/9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C5AC-917F-49B2-A71E-EFDBE39BC4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3530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1AC4-211D-47CB-A7FF-18E262BA79BB}" type="datetimeFigureOut">
              <a:rPr kumimoji="1" lang="ja-JP" altLang="en-US" smtClean="0"/>
              <a:t>2019/4/9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C5AC-917F-49B2-A71E-EFDBE39BC4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058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1AC4-211D-47CB-A7FF-18E262BA79BB}" type="datetimeFigureOut">
              <a:rPr kumimoji="1" lang="ja-JP" altLang="en-US" smtClean="0"/>
              <a:t>2019/4/9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C5AC-917F-49B2-A71E-EFDBE39BC4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015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1AC4-211D-47CB-A7FF-18E262BA79BB}" type="datetimeFigureOut">
              <a:rPr kumimoji="1" lang="ja-JP" altLang="en-US" smtClean="0"/>
              <a:t>2019/4/9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C5AC-917F-49B2-A71E-EFDBE39BC4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4427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1AC4-211D-47CB-A7FF-18E262BA79BB}" type="datetimeFigureOut">
              <a:rPr kumimoji="1" lang="ja-JP" altLang="en-US" smtClean="0"/>
              <a:t>2019/4/9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C5AC-917F-49B2-A71E-EFDBE39BC4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5958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1AC4-211D-47CB-A7FF-18E262BA79BB}" type="datetimeFigureOut">
              <a:rPr kumimoji="1" lang="ja-JP" altLang="en-US" smtClean="0"/>
              <a:t>2019/4/9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C5AC-917F-49B2-A71E-EFDBE39BC4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5425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A1AC4-211D-47CB-A7FF-18E262BA79BB}" type="datetimeFigureOut">
              <a:rPr kumimoji="1" lang="ja-JP" altLang="en-US" smtClean="0"/>
              <a:t>2019/4/9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DC5AC-917F-49B2-A71E-EFDBE39BC4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6789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3943" y="435420"/>
            <a:ext cx="8244113" cy="5771027"/>
          </a:xfrm>
          <a:prstGeom prst="rect">
            <a:avLst/>
          </a:prstGeom>
        </p:spPr>
      </p:pic>
      <p:sp>
        <p:nvSpPr>
          <p:cNvPr id="15" name="角丸四角形 14"/>
          <p:cNvSpPr/>
          <p:nvPr/>
        </p:nvSpPr>
        <p:spPr>
          <a:xfrm>
            <a:off x="2220686" y="725707"/>
            <a:ext cx="7765144" cy="5254170"/>
          </a:xfrm>
          <a:prstGeom prst="roundRect">
            <a:avLst>
              <a:gd name="adj" fmla="val 806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20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548248" y="1016687"/>
            <a:ext cx="6861174" cy="489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100"/>
              </a:lnSpc>
            </a:pPr>
            <a:r>
              <a:rPr lang="ja-JP" alt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先着</a:t>
            </a:r>
            <a:r>
              <a:rPr lang="en-US" altLang="ja-JP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名様 割引キャンペーン！！</a:t>
            </a:r>
            <a:endParaRPr lang="ja-JP" altLang="ja-JP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318182" y="1407521"/>
            <a:ext cx="7516298" cy="1618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デラックスジェルペディキュア 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90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分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en-US" altLang="ja-JP" sz="2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65</a:t>
            </a:r>
            <a:r>
              <a:rPr lang="ja-JP" altLang="en-US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€ 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通常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75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€）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先着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名様限定価格</a:t>
            </a:r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900"/>
              </a:lnSpc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メディカルペディキュアにジェルネイルが付いたメニューです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900"/>
              </a:lnSpc>
            </a:pP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フットバス→ネイルケア（甘皮処理、爪のカット）→角質ケア→ジェルカラー塗布→パラフィンパック→クイックマッサージ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>
            <a:off x="2359622" y="1860563"/>
            <a:ext cx="5488503" cy="0"/>
          </a:xfrm>
          <a:prstGeom prst="line">
            <a:avLst/>
          </a:prstGeom>
          <a:ln w="76200">
            <a:solidFill>
              <a:srgbClr val="FFC000">
                <a:alpha val="47843"/>
              </a:srgb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2359622" y="3049465"/>
            <a:ext cx="7721601" cy="1656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クイックジェルペディキュア 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分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en-US" altLang="ja-JP" sz="2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20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€ 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通常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45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€）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先着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名様限定価格</a:t>
            </a:r>
          </a:p>
          <a:p>
            <a:pPr>
              <a:lnSpc>
                <a:spcPts val="2900"/>
              </a:lnSpc>
            </a:pP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忙しくて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時間がない方のためのクイックコースです。</a:t>
            </a:r>
          </a:p>
          <a:p>
            <a:pPr>
              <a:lnSpc>
                <a:spcPts val="2900"/>
              </a:lnSpc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○ネイルドライケア→ジェルカラー塗布</a:t>
            </a:r>
          </a:p>
          <a:p>
            <a:pPr>
              <a:lnSpc>
                <a:spcPts val="3200"/>
              </a:lnSpc>
            </a:pP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>
            <a:off x="2359622" y="3484673"/>
            <a:ext cx="5372388" cy="0"/>
          </a:xfrm>
          <a:prstGeom prst="line">
            <a:avLst/>
          </a:prstGeom>
          <a:ln w="76200">
            <a:solidFill>
              <a:srgbClr val="FFC000">
                <a:alpha val="47843"/>
              </a:srgb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2355416" y="4355384"/>
            <a:ext cx="2859315" cy="464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900"/>
              </a:lnSpc>
            </a:pP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ポリッシュのコースもございます。</a:t>
            </a:r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357519" y="4672800"/>
            <a:ext cx="7516298" cy="1618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デラックスペディキュア 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90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分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/65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€</a:t>
            </a:r>
            <a:endParaRPr lang="ja-JP" altLang="en-US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900"/>
              </a:lnSpc>
            </a:pP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フットバス→ネイルケア（甘皮処理、爪のカット）→角質ケア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→ポリッシュ塗布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→パラフィンパック→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クイックマッサージ　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カラーポリッシュ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はお持ち帰りいただけます！</a:t>
            </a:r>
          </a:p>
          <a:p>
            <a:pPr>
              <a:lnSpc>
                <a:spcPts val="2900"/>
              </a:lnSpc>
            </a:pP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9" name="直線コネクタ 18"/>
          <p:cNvCxnSpPr/>
          <p:nvPr/>
        </p:nvCxnSpPr>
        <p:spPr>
          <a:xfrm>
            <a:off x="2398959" y="5125842"/>
            <a:ext cx="3562308" cy="0"/>
          </a:xfrm>
          <a:prstGeom prst="line">
            <a:avLst/>
          </a:prstGeom>
          <a:ln w="76200">
            <a:solidFill>
              <a:srgbClr val="FFC000">
                <a:alpha val="47843"/>
              </a:srgb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6851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3943" y="435420"/>
            <a:ext cx="8244113" cy="5771027"/>
          </a:xfrm>
          <a:prstGeom prst="rect">
            <a:avLst/>
          </a:prstGeom>
        </p:spPr>
      </p:pic>
      <p:sp>
        <p:nvSpPr>
          <p:cNvPr id="15" name="角丸四角形 14"/>
          <p:cNvSpPr/>
          <p:nvPr/>
        </p:nvSpPr>
        <p:spPr>
          <a:xfrm>
            <a:off x="2220686" y="725707"/>
            <a:ext cx="7765144" cy="5254170"/>
          </a:xfrm>
          <a:prstGeom prst="roundRect">
            <a:avLst>
              <a:gd name="adj" fmla="val 806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20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357519" y="3327209"/>
            <a:ext cx="7763041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Quick pedicure for those on busy schedule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</a:p>
          <a:p>
            <a:pPr>
              <a:lnSpc>
                <a:spcPts val="2800"/>
              </a:lnSpc>
            </a:pP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Nail care(Cuticle, Nail shape)→Gel paint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435461" y="941239"/>
            <a:ext cx="7047827" cy="489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100"/>
              </a:lnSpc>
            </a:pPr>
            <a:r>
              <a:rPr lang="en-US" altLang="ja-JP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Price</a:t>
            </a:r>
            <a:r>
              <a:rPr lang="ja-JP" alt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OFF</a:t>
            </a:r>
            <a:r>
              <a:rPr lang="ja-JP" alt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for</a:t>
            </a:r>
            <a:r>
              <a:rPr lang="ja-JP" alt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first</a:t>
            </a:r>
            <a:r>
              <a:rPr lang="ja-JP" alt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 clients!!</a:t>
            </a:r>
            <a:endParaRPr lang="ja-JP" altLang="ja-JP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318181" y="1731050"/>
            <a:ext cx="776304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Medical Pedicure with Gel paint.</a:t>
            </a:r>
          </a:p>
          <a:p>
            <a:pPr>
              <a:lnSpc>
                <a:spcPts val="2800"/>
              </a:lnSpc>
            </a:pP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Foot </a:t>
            </a:r>
            <a:r>
              <a:rPr lang="en-US" altLang="ja-JP" sz="1600" b="1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bath→Nail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care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Cuticle, Nail shape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）→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Hard skin removal</a:t>
            </a:r>
          </a:p>
          <a:p>
            <a:pPr>
              <a:lnSpc>
                <a:spcPts val="2800"/>
              </a:lnSpc>
            </a:pP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→Gel </a:t>
            </a:r>
            <a:r>
              <a:rPr lang="en-US" altLang="ja-JP" sz="1600" b="1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paint→Paraffin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600" b="1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mask→Quick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massage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>
            <a:off x="2359622" y="1784363"/>
            <a:ext cx="5488503" cy="0"/>
          </a:xfrm>
          <a:prstGeom prst="line">
            <a:avLst/>
          </a:prstGeom>
          <a:ln w="76200">
            <a:solidFill>
              <a:srgbClr val="FFC000">
                <a:alpha val="47843"/>
              </a:srgb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2359622" y="2973265"/>
            <a:ext cx="7721601" cy="461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Quick Gel Pedicure One color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60min/</a:t>
            </a:r>
            <a:r>
              <a:rPr lang="en-US" altLang="ja-JP" sz="2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20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€ 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usually 45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€）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>
            <a:off x="2359622" y="3408473"/>
            <a:ext cx="5730278" cy="0"/>
          </a:xfrm>
          <a:prstGeom prst="line">
            <a:avLst/>
          </a:prstGeom>
          <a:ln w="76200">
            <a:solidFill>
              <a:srgbClr val="FFC000">
                <a:alpha val="47843"/>
              </a:srgb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2357519" y="4081128"/>
            <a:ext cx="3344781" cy="464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900"/>
              </a:lnSpc>
            </a:pP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Polish paint is also available!</a:t>
            </a:r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359622" y="4349758"/>
            <a:ext cx="7516298" cy="1964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altLang="ja-JP" sz="2000" b="1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Delux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Pedicure One color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90min/65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€</a:t>
            </a:r>
            <a:endParaRPr lang="ja-JP" altLang="en-US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Foot </a:t>
            </a:r>
            <a:r>
              <a:rPr lang="en-US" altLang="ja-JP" sz="1600" b="1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bath→Nail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care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Cuticle, Nail 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shape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）→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Hard skin removal</a:t>
            </a:r>
          </a:p>
          <a:p>
            <a:pPr>
              <a:lnSpc>
                <a:spcPts val="2800"/>
              </a:lnSpc>
            </a:pP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→Polish </a:t>
            </a:r>
            <a:r>
              <a:rPr lang="en-US" altLang="ja-JP" sz="1600" b="1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paint→Paraffin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600" b="1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mask→Quick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massage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900"/>
              </a:lnSpc>
            </a:pP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※You can take back the color polish used on your toe nails.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900"/>
              </a:lnSpc>
            </a:pP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9" name="直線コネクタ 18"/>
          <p:cNvCxnSpPr/>
          <p:nvPr/>
        </p:nvCxnSpPr>
        <p:spPr>
          <a:xfrm>
            <a:off x="2435461" y="4802800"/>
            <a:ext cx="4917839" cy="0"/>
          </a:xfrm>
          <a:prstGeom prst="line">
            <a:avLst/>
          </a:prstGeom>
          <a:ln w="76200">
            <a:solidFill>
              <a:srgbClr val="FFC000">
                <a:alpha val="47843"/>
              </a:srgb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2318181" y="1331321"/>
            <a:ext cx="7763041" cy="461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altLang="ja-JP" sz="2000" b="1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Delux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Gel Pedicure One color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90min/</a:t>
            </a:r>
            <a:r>
              <a:rPr lang="en-US" altLang="ja-JP" sz="2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65</a:t>
            </a:r>
            <a:r>
              <a:rPr lang="ja-JP" altLang="en-US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€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usually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75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€）</a:t>
            </a:r>
          </a:p>
        </p:txBody>
      </p:sp>
    </p:spTree>
    <p:extLst>
      <p:ext uri="{BB962C8B-B14F-4D97-AF65-F5344CB8AC3E}">
        <p14:creationId xmlns:p14="http://schemas.microsoft.com/office/powerpoint/2010/main" val="1522239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244</Words>
  <Application>Microsoft Office PowerPoint</Application>
  <PresentationFormat>ワイド画面</PresentationFormat>
  <Paragraphs>23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Keiko Ito</dc:creator>
  <cp:lastModifiedBy>Keiko Ito</cp:lastModifiedBy>
  <cp:revision>14</cp:revision>
  <cp:lastPrinted>2019-04-09T11:48:34Z</cp:lastPrinted>
  <dcterms:created xsi:type="dcterms:W3CDTF">2019-02-21T10:08:08Z</dcterms:created>
  <dcterms:modified xsi:type="dcterms:W3CDTF">2019-04-09T11:49:21Z</dcterms:modified>
</cp:coreProperties>
</file>